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317" r:id="rId2"/>
    <p:sldId id="297" r:id="rId3"/>
    <p:sldId id="313" r:id="rId4"/>
    <p:sldId id="300" r:id="rId5"/>
    <p:sldId id="260" r:id="rId6"/>
    <p:sldId id="261" r:id="rId7"/>
    <p:sldId id="305" r:id="rId8"/>
    <p:sldId id="284" r:id="rId9"/>
    <p:sldId id="285" r:id="rId10"/>
    <p:sldId id="257" r:id="rId11"/>
    <p:sldId id="286" r:id="rId12"/>
    <p:sldId id="287" r:id="rId13"/>
    <p:sldId id="289" r:id="rId14"/>
    <p:sldId id="288" r:id="rId15"/>
    <p:sldId id="262" r:id="rId16"/>
    <p:sldId id="290" r:id="rId17"/>
    <p:sldId id="291" r:id="rId18"/>
    <p:sldId id="318" r:id="rId19"/>
    <p:sldId id="301" r:id="rId20"/>
    <p:sldId id="306" r:id="rId21"/>
    <p:sldId id="310" r:id="rId22"/>
    <p:sldId id="311" r:id="rId23"/>
    <p:sldId id="312" r:id="rId24"/>
    <p:sldId id="314" r:id="rId25"/>
    <p:sldId id="276" r:id="rId26"/>
    <p:sldId id="302" r:id="rId27"/>
    <p:sldId id="303" r:id="rId28"/>
    <p:sldId id="307" r:id="rId29"/>
    <p:sldId id="308" r:id="rId30"/>
    <p:sldId id="292" r:id="rId31"/>
    <p:sldId id="293" r:id="rId32"/>
    <p:sldId id="269" r:id="rId33"/>
    <p:sldId id="275" r:id="rId34"/>
    <p:sldId id="31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6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A4497-5500-48DB-8F1A-F19839338603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55C166-5A6D-4F16-8B75-A9AA38B932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5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ঘটছে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বাস্তবজ্ঞান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অর্জন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3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শিক্ষকবৃন্দ</a:t>
            </a:r>
            <a:r>
              <a:rPr lang="en-US" baseline="0" dirty="0" smtClean="0"/>
              <a:t>, এ </a:t>
            </a:r>
            <a:r>
              <a:rPr lang="en-US" baseline="0" dirty="0" err="1" smtClean="0"/>
              <a:t>পর্যায়ে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করাব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5C166-5A6D-4F16-8B75-A9AA38B932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8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C829F-CD2D-462B-8ED2-76EAD033C22C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3B615F-7307-4B5A-88B1-B541B1B9AA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35732" y="5807868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-4764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797" y="5938837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093868" y="62388"/>
            <a:ext cx="1104900" cy="99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16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</a:rPr>
              <a:t>5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09600"/>
            <a:ext cx="7696200" cy="64633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Yahoo ID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টাইফ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5038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43200" y="3810000"/>
            <a:ext cx="29718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3048000" y="2362200"/>
            <a:ext cx="2438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8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696200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Passwordবক্সে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পাসওয়ার্ড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4496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743200" y="4572000"/>
            <a:ext cx="29718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62400" y="1295400"/>
            <a:ext cx="266700" cy="3200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050" y="513307"/>
            <a:ext cx="59055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৫। Sing In এ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44496"/>
            <a:ext cx="3657600" cy="402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28900" y="5486400"/>
            <a:ext cx="1943100" cy="4058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05000" y="3124200"/>
            <a:ext cx="37338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533400"/>
            <a:ext cx="4953000" cy="110799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495800"/>
            <a:ext cx="8305800" cy="156966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09" name="Picture 1" descr="C:\Users\Motiar\Desktop\zTX5qMna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4953000" cy="2124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62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772400" cy="132343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“Compose”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D,contennt Picture 2\em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71724"/>
            <a:ext cx="6934200" cy="3952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>
            <a:stCxn id="4" idx="2"/>
          </p:cNvCxnSpPr>
          <p:nvPr/>
        </p:nvCxnSpPr>
        <p:spPr>
          <a:xfrm rot="5400000">
            <a:off x="2909621" y="1919020"/>
            <a:ext cx="1724561" cy="17525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95400" y="3657600"/>
            <a:ext cx="27432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4399" y="1026348"/>
            <a:ext cx="734039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To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895600"/>
            <a:ext cx="7340389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286003" y="1828800"/>
            <a:ext cx="1904997" cy="18288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066800" y="3581400"/>
            <a:ext cx="990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09600"/>
            <a:ext cx="8001000" cy="132343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চাইলে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Cc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7340389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590800" y="2057400"/>
            <a:ext cx="1676400" cy="1752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66800" y="3657600"/>
            <a:ext cx="9906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799" y="685800"/>
            <a:ext cx="7187989" cy="70788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Subject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2362200"/>
            <a:ext cx="7340389" cy="3429000"/>
          </a:xfrm>
          <a:prstGeom prst="rect">
            <a:avLst/>
          </a:prstGeom>
          <a:ln w="28575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2667000" y="1524000"/>
            <a:ext cx="1752600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1066800" y="3581400"/>
            <a:ext cx="8382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93003"/>
            <a:ext cx="80772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4099" name="Picture 3" descr="E:\MOTIAR\D,contennt Picture 2\em 1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687766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rot="5400000">
            <a:off x="1790700" y="1638300"/>
            <a:ext cx="2667000" cy="2438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754559"/>
            <a:ext cx="7772400" cy="7694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Send এ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মেইলটি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Motiar\Desktop\yaho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0302"/>
            <a:ext cx="7238999" cy="3402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2971800" y="5181600"/>
            <a:ext cx="609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41318" y="1600200"/>
            <a:ext cx="1192582" cy="3505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7010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" descr="C:\Users\Motiar\Desktop\graphics-email-03365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120" y="2209800"/>
            <a:ext cx="4952999" cy="3897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29922"/>
            <a:ext cx="5486400" cy="110799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Light" pitchFamily="2" charset="0"/>
                <a:cs typeface="NikoshLight" pitchFamily="2" charset="0"/>
              </a:rPr>
              <a:t>জোড়ায়</a:t>
            </a:r>
            <a:r>
              <a:rPr lang="en-US" sz="6600" b="1" dirty="0" smtClean="0"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6600" b="1" dirty="0" err="1" smtClean="0">
                <a:latin typeface="NikoshLight" pitchFamily="2" charset="0"/>
                <a:cs typeface="NikoshLight" pitchFamily="2" charset="0"/>
              </a:rPr>
              <a:t>কাজ</a:t>
            </a:r>
            <a:endParaRPr lang="en-US" sz="6600" b="1" dirty="0"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8001000" cy="830997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বন্ধুর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পাঠাও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 descr="E:\MOTIAR\Flower\A_Pair_Kids_Making_Paper_Cutouts_Royalty_Free_Clipart_Picture_110305-168188-861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676400"/>
            <a:ext cx="3657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5352871"/>
            <a:ext cx="6781800" cy="646331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Sign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in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2600" y="292387"/>
            <a:ext cx="5943600" cy="830997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আগত</a:t>
            </a:r>
            <a:r>
              <a:rPr lang="en-US" sz="4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মেইল</a:t>
            </a:r>
            <a:r>
              <a:rPr lang="en-US" sz="4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দেখার</a:t>
            </a:r>
            <a:r>
              <a:rPr lang="en-US" sz="48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প্রক্রিয়া</a:t>
            </a:r>
            <a:endParaRPr lang="en-US" sz="48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8" name="Picture 2" descr="E:\MOTIAR\D,contennt Picture 2\em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657600" cy="3505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743200" y="2819400"/>
            <a:ext cx="1676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743200" y="3581400"/>
            <a:ext cx="16764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895600" y="4495800"/>
            <a:ext cx="12954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Motiar\Desktop\Capture 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322320"/>
            <a:ext cx="75438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502920" y="4030980"/>
            <a:ext cx="9144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731520"/>
            <a:ext cx="8305800" cy="707886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Inbox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মেইলগুলো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1439406"/>
            <a:ext cx="1905000" cy="28277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685800"/>
            <a:ext cx="78486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মেইলটি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মেইলটি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6082" name="Picture 2" descr="C:\Users\Motiar\Desktop\Captur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7162800" cy="324326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000780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9600" y="1143000"/>
            <a:ext cx="7696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181600"/>
            <a:ext cx="8153400" cy="646331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Attach 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 File 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Users\Motiar\Desktop\Capture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0640" y="1356360"/>
            <a:ext cx="6172200" cy="2933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Oval 12"/>
          <p:cNvSpPr/>
          <p:nvPr/>
        </p:nvSpPr>
        <p:spPr>
          <a:xfrm>
            <a:off x="5029200" y="3886200"/>
            <a:ext cx="914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304800"/>
            <a:ext cx="7162800" cy="76944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এটাচমেন্ট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পাঠানোর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প্রক্রিয়া</a:t>
            </a:r>
            <a:endParaRPr lang="en-US" sz="44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657600" y="4419600"/>
            <a:ext cx="137160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otiar\Desktop\Capture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1614488"/>
            <a:ext cx="7391400" cy="3490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629400" y="3581400"/>
            <a:ext cx="381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2667000"/>
            <a:ext cx="3810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4800600"/>
            <a:ext cx="762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1600200" y="2743200"/>
            <a:ext cx="49530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6972300" y="4229100"/>
            <a:ext cx="533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00200" y="587514"/>
            <a:ext cx="5486400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একটি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ডায়লগ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বক্স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আসবে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4460" y="5623560"/>
            <a:ext cx="6553200" cy="5847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ড্রাইভ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ফাইল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নির্ধারণ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করে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OPEN এ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ক্লিক</a:t>
            </a:r>
            <a:r>
              <a:rPr lang="en-US" sz="32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কর</a:t>
            </a:r>
            <a:endParaRPr lang="en-US" sz="32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Motiar\Desktop\Capture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63627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4023360" y="3764280"/>
            <a:ext cx="1600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85800"/>
            <a:ext cx="7391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ফাইল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কিছু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সময়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নিয়ে</a:t>
            </a:r>
            <a:r>
              <a:rPr lang="en-US" sz="44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Attach  </a:t>
            </a:r>
            <a:r>
              <a:rPr lang="en-US" sz="44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হবে</a:t>
            </a:r>
            <a:endParaRPr lang="en-US" sz="44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10100" y="1607641"/>
            <a:ext cx="213360" cy="21261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3124200" y="3916680"/>
            <a:ext cx="899160" cy="5029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143000"/>
            <a:ext cx="861060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Send এ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মেইলটি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Motiar\Desktop\yaho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69902"/>
            <a:ext cx="7238999" cy="34022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2971800" y="5791200"/>
            <a:ext cx="609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2089759" y="3232759"/>
            <a:ext cx="3733800" cy="12306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85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tiar\Desktop\yaho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9687"/>
            <a:ext cx="5975350" cy="366871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194375"/>
            <a:ext cx="8382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Sign Out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একাউন্ট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24600" y="5181600"/>
            <a:ext cx="7620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886200" y="2438400"/>
            <a:ext cx="3124200" cy="2209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7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6002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u="sng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69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motiarjsmsc@gmail.com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Motiar improtant\motiar\Motiar Picture\IMG_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688" y="2438400"/>
            <a:ext cx="1248137" cy="14684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5329" y="457200"/>
            <a:ext cx="3581400" cy="923330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0" y="304800"/>
            <a:ext cx="4343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648200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পাঠাও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02" name="Picture 2" descr="C:\Users\Motiar\Desktop\11127764_661813060630912_4487636092999423555_n.jpg"/>
          <p:cNvPicPr>
            <a:picLocks noChangeAspect="1" noChangeArrowheads="1"/>
          </p:cNvPicPr>
          <p:nvPr/>
        </p:nvPicPr>
        <p:blipFill rotWithShape="1">
          <a:blip r:embed="rId2"/>
          <a:srcRect b="6212"/>
          <a:stretch/>
        </p:blipFill>
        <p:spPr bwMode="auto">
          <a:xfrm>
            <a:off x="1600200" y="1752600"/>
            <a:ext cx="6096000" cy="2743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6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6550" y="304800"/>
            <a:ext cx="32004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168676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চিঠি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D,contennt Picture 2\tea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516916"/>
            <a:ext cx="2285999" cy="25907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533400" y="4038600"/>
            <a:ext cx="8077200" cy="220980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48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G:\untitled.JP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886200" cy="2057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3680187">
            <a:off x="2099846" y="1602921"/>
            <a:ext cx="5715000" cy="4654862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01326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1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914400" y="4953000"/>
            <a:ext cx="7619999" cy="1002269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orte" pitchFamily="66" charset="0"/>
              </a:rPr>
              <a:t>THANKS  TO   YOU   ALL</a:t>
            </a:r>
            <a:endParaRPr 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orte" pitchFamily="66" charset="0"/>
            </a:endParaRPr>
          </a:p>
        </p:txBody>
      </p:sp>
      <p:pic>
        <p:nvPicPr>
          <p:cNvPr id="5" name="Picture 2" descr="C:\Users\Motiar\Desktop\anbird1_e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304800"/>
            <a:ext cx="571499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220813" y="3163436"/>
            <a:ext cx="818917" cy="465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373213" y="3315836"/>
            <a:ext cx="818917" cy="465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525613" y="3468236"/>
            <a:ext cx="818917" cy="4656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6678013" y="3620636"/>
            <a:ext cx="818917" cy="465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19367" y="3046789"/>
            <a:ext cx="1186688" cy="809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081493">
            <a:off x="-462559" y="1168412"/>
            <a:ext cx="4263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4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b="1" spc="-1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19367" y="3046789"/>
            <a:ext cx="1186688" cy="8096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82867" y="3199189"/>
            <a:ext cx="1186688" cy="809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13446" y="3122989"/>
            <a:ext cx="1186688" cy="809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76946" y="3046789"/>
            <a:ext cx="1186688" cy="809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 rot="20630474">
            <a:off x="1254643" y="3038324"/>
            <a:ext cx="1186688" cy="8096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19400"/>
            <a:ext cx="2860862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3361028" cy="321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3914" y="1085671"/>
            <a:ext cx="517923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পাঠাচ্ছে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0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1227 L 0.15987 -0.34259 C 0.19647 -0.42245 0.25116 -0.46528 0.30845 -0.46528 C 0.3737 -0.46528 0.42578 -0.42245 0.46239 -0.34259 L 0.63715 0.0122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0.01227 L 0.15987 -0.34259 C 0.19647 -0.42245 0.25116 -0.46528 0.30845 -0.46528 C 0.3737 -0.46528 0.42578 -0.42245 0.46239 -0.34259 L 0.63715 0.01227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23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2546 L 0.15986 -0.38032 C 0.19647 -0.46018 0.25115 -0.50301 0.30845 -0.50301 C 0.37369 -0.50301 0.42578 -0.46018 0.46238 -0.38032 L 0.63715 -0.02546 " pathEditMode="relative" rAng="0" ptsTypes="FffFF">
                                      <p:cBhvr>
                                        <p:cTn id="12" dur="6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95" y="-238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0926 L 0.19948 -0.3456 C 0.23611 -0.42546 0.2908 -0.46828 0.34809 -0.46828 C 0.41302 -0.46828 0.46545 -0.42546 0.50209 -0.3456 L 0.67674 0.00926 " pathEditMode="relative" rAng="0" ptsTypes="FffFF">
                                      <p:cBhvr>
                                        <p:cTn id="14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238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2037 L 0.19254 -0.33449 C 0.22917 -0.41435 0.28386 -0.45718 0.34115 -0.45718 C 0.40608 -0.45718 0.45851 -0.41435 0.49514 -0.33449 L 0.66979 0.02037 " pathEditMode="relative" rAng="0" ptsTypes="FffFF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2388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7465 -0.35486 C 0.21128 -0.43472 0.26597 -0.47755 0.32326 -0.47755 C 0.38802 -0.47755 0.43993 -0.43472 0.47708 -0.35486 L 0.65191 -1.11111E-6 " pathEditMode="relative" rAng="0" ptsTypes="FffFF">
                                      <p:cBhvr>
                                        <p:cTn id="18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14201 -0.24375 C -0.17205 -0.3007 -0.21562 -0.3301 -0.25937 -0.32755 C -0.30955 -0.32477 -0.34878 -0.28935 -0.37552 -0.23056 L -0.50225 0.02847 " pathEditMode="relative" rAng="10655844" ptsTypes="FffFF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14201 -0.24375 C -0.17205 -0.30069 -0.21563 -0.33009 -0.25938 -0.32754 C -0.30955 -0.32476 -0.34879 -0.28935 -0.37552 -0.23055 L -0.50226 0.02848 " pathEditMode="relative" rAng="10655844" ptsTypes="FffFF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14202 -0.24375 C -0.17205 -0.30069 -0.21563 -0.33009 -0.25938 -0.32754 C -0.30955 -0.32476 -0.34879 -0.28935 -0.37552 -0.23055 L -0.50226 0.02848 " pathEditMode="relative" rAng="10655844" ptsTypes="FffFF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0.14201 -0.24375 C -0.17205 -0.30069 -0.21563 -0.33009 -0.25938 -0.32754 C -0.30955 -0.32476 -0.34879 -0.28935 -0.37552 -0.23055 L -0.50226 0.02848 " pathEditMode="relative" rAng="10655844" ptsTypes="FffFF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60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27832" y="600670"/>
            <a:ext cx="41104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ই-</a:t>
            </a:r>
            <a:r>
              <a:rPr lang="en-US" sz="6000" u="sng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মেইল</a:t>
            </a:r>
            <a:r>
              <a:rPr lang="en-US" sz="6000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6000" u="sng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পাঠানো</a:t>
            </a:r>
            <a:endParaRPr lang="en-US" sz="6000" u="sng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33793" name="Picture 1" descr="E:\MOTIAR\D,contennt Picture 2\emil 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6324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50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3400" y="1549539"/>
            <a:ext cx="4648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90800"/>
            <a:ext cx="83058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১। ই-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মেইল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পাঠানোর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প্রক্রিয়া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বর্ণনা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;</a:t>
            </a: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২। ই-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মেইল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পাঠাতে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পরবে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;</a:t>
            </a:r>
          </a:p>
          <a:p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৩। ই-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মেইলে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ফাইল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সংযুক্ত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করতে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পারবে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।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2895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685800"/>
            <a:ext cx="73914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ই-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মেইল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পাঠাতে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অবশ্যই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যা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itchFamily="2" charset="0"/>
                <a:cs typeface="NikoshLight" pitchFamily="2" charset="0"/>
              </a:rPr>
              <a:t>প্রয়োজন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029200"/>
            <a:ext cx="6019800" cy="707886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১।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কম্পিউটার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আইসটি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যন্ত্র</a:t>
            </a:r>
            <a:endParaRPr lang="en-US" sz="40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9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5791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5000" y="5388114"/>
            <a:ext cx="4800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২।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ইন্টারনেট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সংযোগ</a:t>
            </a:r>
            <a:endParaRPr lang="en-US" sz="40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pic>
        <p:nvPicPr>
          <p:cNvPr id="11" name="Picture 2" descr="C:\Users\Motiar\Desktop\Capture 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806714"/>
            <a:ext cx="5943600" cy="30528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981200" y="3962400"/>
            <a:ext cx="4800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৩। ই-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মেইল</a:t>
            </a:r>
            <a:r>
              <a:rPr lang="en-US" sz="4000" b="1" dirty="0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Light" pitchFamily="2" charset="0"/>
                <a:cs typeface="NikoshLight" pitchFamily="2" charset="0"/>
              </a:rPr>
              <a:t>ঠিকানা</a:t>
            </a:r>
            <a:endParaRPr lang="en-US" sz="4000" b="1" dirty="0">
              <a:solidFill>
                <a:schemeClr val="tx1"/>
              </a:solidFill>
              <a:latin typeface="NikoshLight" pitchFamily="2" charset="0"/>
              <a:cs typeface="NikoshLight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2057400"/>
            <a:ext cx="6793655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motiarjess@gmail.com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\D,contennt Picture 2\a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705600" cy="2590800"/>
          </a:xfrm>
          <a:prstGeom prst="rect">
            <a:avLst/>
          </a:prstGeom>
          <a:ln w="5715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505200" y="2133600"/>
            <a:ext cx="0" cy="2819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533400"/>
            <a:ext cx="7086601" cy="923330"/>
          </a:xfrm>
          <a:prstGeom prst="rect">
            <a:avLst/>
          </a:prstGeom>
          <a:ln>
            <a:headEnd type="none" w="sm" len="sm"/>
            <a:tailEnd type="none" w="sm" len="sm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endParaRPr lang="en-US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0900" y="5001161"/>
            <a:ext cx="7751100" cy="707886"/>
          </a:xfrm>
          <a:prstGeom prst="rect">
            <a:avLst/>
          </a:prstGeom>
          <a:ln>
            <a:headEnd type="none" w="sm" len="sm"/>
            <a:tailEnd type="none" w="sm" len="sm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" accel="10000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609600"/>
            <a:ext cx="5638800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২। Mail এ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7239000" cy="383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1295400" y="1600200"/>
            <a:ext cx="32004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6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</TotalTime>
  <Words>513</Words>
  <Application>Microsoft Office PowerPoint</Application>
  <PresentationFormat>On-screen Show (4:3)</PresentationFormat>
  <Paragraphs>84</Paragraphs>
  <Slides>34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user</cp:lastModifiedBy>
  <cp:revision>172</cp:revision>
  <dcterms:created xsi:type="dcterms:W3CDTF">2013-05-08T10:59:54Z</dcterms:created>
  <dcterms:modified xsi:type="dcterms:W3CDTF">2016-08-10T01:02:36Z</dcterms:modified>
</cp:coreProperties>
</file>